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1"/>
  </p:sldMasterIdLst>
  <p:sldIdLst>
    <p:sldId id="259" r:id="rId2"/>
    <p:sldId id="260" r:id="rId3"/>
    <p:sldId id="261" r:id="rId4"/>
  </p:sldIdLst>
  <p:sldSz cx="32000825" cy="18000663"/>
  <p:notesSz cx="6858000" cy="9144000"/>
  <p:defaultTextStyle>
    <a:defPPr>
      <a:defRPr lang="zh-TW"/>
    </a:defPPr>
    <a:lvl1pPr marL="0" algn="l" defTabSz="1341059" rtl="0" eaLnBrk="1" latinLnBrk="0" hangingPunct="1">
      <a:defRPr sz="2640" kern="1200">
        <a:solidFill>
          <a:schemeClr val="tx1"/>
        </a:solidFill>
        <a:latin typeface="+mn-lt"/>
        <a:ea typeface="+mn-ea"/>
        <a:cs typeface="+mn-cs"/>
      </a:defRPr>
    </a:lvl1pPr>
    <a:lvl2pPr marL="670530" algn="l" defTabSz="1341059" rtl="0" eaLnBrk="1" latinLnBrk="0" hangingPunct="1">
      <a:defRPr sz="2640" kern="1200">
        <a:solidFill>
          <a:schemeClr val="tx1"/>
        </a:solidFill>
        <a:latin typeface="+mn-lt"/>
        <a:ea typeface="+mn-ea"/>
        <a:cs typeface="+mn-cs"/>
      </a:defRPr>
    </a:lvl2pPr>
    <a:lvl3pPr marL="1341059" algn="l" defTabSz="1341059" rtl="0" eaLnBrk="1" latinLnBrk="0" hangingPunct="1">
      <a:defRPr sz="2640" kern="1200">
        <a:solidFill>
          <a:schemeClr val="tx1"/>
        </a:solidFill>
        <a:latin typeface="+mn-lt"/>
        <a:ea typeface="+mn-ea"/>
        <a:cs typeface="+mn-cs"/>
      </a:defRPr>
    </a:lvl3pPr>
    <a:lvl4pPr marL="2011589" algn="l" defTabSz="1341059" rtl="0" eaLnBrk="1" latinLnBrk="0" hangingPunct="1">
      <a:defRPr sz="2640" kern="1200">
        <a:solidFill>
          <a:schemeClr val="tx1"/>
        </a:solidFill>
        <a:latin typeface="+mn-lt"/>
        <a:ea typeface="+mn-ea"/>
        <a:cs typeface="+mn-cs"/>
      </a:defRPr>
    </a:lvl4pPr>
    <a:lvl5pPr marL="2682118" algn="l" defTabSz="1341059" rtl="0" eaLnBrk="1" latinLnBrk="0" hangingPunct="1">
      <a:defRPr sz="2640" kern="1200">
        <a:solidFill>
          <a:schemeClr val="tx1"/>
        </a:solidFill>
        <a:latin typeface="+mn-lt"/>
        <a:ea typeface="+mn-ea"/>
        <a:cs typeface="+mn-cs"/>
      </a:defRPr>
    </a:lvl5pPr>
    <a:lvl6pPr marL="3352648" algn="l" defTabSz="1341059" rtl="0" eaLnBrk="1" latinLnBrk="0" hangingPunct="1">
      <a:defRPr sz="2640" kern="1200">
        <a:solidFill>
          <a:schemeClr val="tx1"/>
        </a:solidFill>
        <a:latin typeface="+mn-lt"/>
        <a:ea typeface="+mn-ea"/>
        <a:cs typeface="+mn-cs"/>
      </a:defRPr>
    </a:lvl6pPr>
    <a:lvl7pPr marL="4023177" algn="l" defTabSz="1341059" rtl="0" eaLnBrk="1" latinLnBrk="0" hangingPunct="1">
      <a:defRPr sz="2640" kern="1200">
        <a:solidFill>
          <a:schemeClr val="tx1"/>
        </a:solidFill>
        <a:latin typeface="+mn-lt"/>
        <a:ea typeface="+mn-ea"/>
        <a:cs typeface="+mn-cs"/>
      </a:defRPr>
    </a:lvl7pPr>
    <a:lvl8pPr marL="4693707" algn="l" defTabSz="1341059" rtl="0" eaLnBrk="1" latinLnBrk="0" hangingPunct="1">
      <a:defRPr sz="2640" kern="1200">
        <a:solidFill>
          <a:schemeClr val="tx1"/>
        </a:solidFill>
        <a:latin typeface="+mn-lt"/>
        <a:ea typeface="+mn-ea"/>
        <a:cs typeface="+mn-cs"/>
      </a:defRPr>
    </a:lvl8pPr>
    <a:lvl9pPr marL="5364236" algn="l" defTabSz="1341059" rtl="0" eaLnBrk="1" latinLnBrk="0" hangingPunct="1">
      <a:defRPr sz="26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70" userDrawn="1">
          <p15:clr>
            <a:srgbClr val="A4A3A4"/>
          </p15:clr>
        </p15:guide>
        <p15:guide id="2" pos="100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0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29" d="100"/>
          <a:sy n="29" d="100"/>
        </p:scale>
        <p:origin x="504" y="108"/>
      </p:cViewPr>
      <p:guideLst>
        <p:guide orient="horz" pos="5670"/>
        <p:guide pos="100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00103" y="2945943"/>
            <a:ext cx="24000619" cy="6266897"/>
          </a:xfrm>
        </p:spPr>
        <p:txBody>
          <a:bodyPr anchor="b"/>
          <a:lstStyle>
            <a:lvl1pPr algn="ctr">
              <a:defRPr sz="15748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00103" y="9454516"/>
            <a:ext cx="24000619" cy="4345992"/>
          </a:xfrm>
        </p:spPr>
        <p:txBody>
          <a:bodyPr/>
          <a:lstStyle>
            <a:lvl1pPr marL="0" indent="0" algn="ctr">
              <a:buNone/>
              <a:defRPr sz="6299"/>
            </a:lvl1pPr>
            <a:lvl2pPr marL="1200013" indent="0" algn="ctr">
              <a:buNone/>
              <a:defRPr sz="5249"/>
            </a:lvl2pPr>
            <a:lvl3pPr marL="2400026" indent="0" algn="ctr">
              <a:buNone/>
              <a:defRPr sz="4724"/>
            </a:lvl3pPr>
            <a:lvl4pPr marL="3600039" indent="0" algn="ctr">
              <a:buNone/>
              <a:defRPr sz="4200"/>
            </a:lvl4pPr>
            <a:lvl5pPr marL="4800051" indent="0" algn="ctr">
              <a:buNone/>
              <a:defRPr sz="4200"/>
            </a:lvl5pPr>
            <a:lvl6pPr marL="6000064" indent="0" algn="ctr">
              <a:buNone/>
              <a:defRPr sz="4200"/>
            </a:lvl6pPr>
            <a:lvl7pPr marL="7200077" indent="0" algn="ctr">
              <a:buNone/>
              <a:defRPr sz="4200"/>
            </a:lvl7pPr>
            <a:lvl8pPr marL="8400090" indent="0" algn="ctr">
              <a:buNone/>
              <a:defRPr sz="4200"/>
            </a:lvl8pPr>
            <a:lvl9pPr marL="9600103" indent="0" algn="ctr">
              <a:buNone/>
              <a:defRPr sz="42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1725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0091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2900590" y="958369"/>
            <a:ext cx="6900178" cy="1525473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00057" y="958369"/>
            <a:ext cx="20300523" cy="1525473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789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5729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3389" y="4487668"/>
            <a:ext cx="27600712" cy="7487774"/>
          </a:xfrm>
        </p:spPr>
        <p:txBody>
          <a:bodyPr anchor="b"/>
          <a:lstStyle>
            <a:lvl1pPr>
              <a:defRPr sz="15748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83389" y="12046280"/>
            <a:ext cx="27600712" cy="3937644"/>
          </a:xfrm>
        </p:spPr>
        <p:txBody>
          <a:bodyPr/>
          <a:lstStyle>
            <a:lvl1pPr marL="0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1pPr>
            <a:lvl2pPr marL="1200013" indent="0">
              <a:buNone/>
              <a:defRPr sz="5249">
                <a:solidFill>
                  <a:schemeClr val="tx1">
                    <a:tint val="75000"/>
                  </a:schemeClr>
                </a:solidFill>
              </a:defRPr>
            </a:lvl2pPr>
            <a:lvl3pPr marL="2400026" indent="0">
              <a:buNone/>
              <a:defRPr sz="4724">
                <a:solidFill>
                  <a:schemeClr val="tx1">
                    <a:tint val="75000"/>
                  </a:schemeClr>
                </a:solidFill>
              </a:defRPr>
            </a:lvl3pPr>
            <a:lvl4pPr marL="3600039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4pPr>
            <a:lvl5pPr marL="4800051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5pPr>
            <a:lvl6pPr marL="6000064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6pPr>
            <a:lvl7pPr marL="7200077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7pPr>
            <a:lvl8pPr marL="840009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8pPr>
            <a:lvl9pPr marL="9600103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850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00057" y="4791843"/>
            <a:ext cx="13600351" cy="11421255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00417" y="4791843"/>
            <a:ext cx="13600351" cy="11421255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8543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4225" y="958370"/>
            <a:ext cx="27600712" cy="3479296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226" y="4412664"/>
            <a:ext cx="13537848" cy="2162578"/>
          </a:xfrm>
        </p:spPr>
        <p:txBody>
          <a:bodyPr anchor="b"/>
          <a:lstStyle>
            <a:lvl1pPr marL="0" indent="0">
              <a:buNone/>
              <a:defRPr sz="6299" b="1"/>
            </a:lvl1pPr>
            <a:lvl2pPr marL="1200013" indent="0">
              <a:buNone/>
              <a:defRPr sz="5249" b="1"/>
            </a:lvl2pPr>
            <a:lvl3pPr marL="2400026" indent="0">
              <a:buNone/>
              <a:defRPr sz="4724" b="1"/>
            </a:lvl3pPr>
            <a:lvl4pPr marL="3600039" indent="0">
              <a:buNone/>
              <a:defRPr sz="4200" b="1"/>
            </a:lvl4pPr>
            <a:lvl5pPr marL="4800051" indent="0">
              <a:buNone/>
              <a:defRPr sz="4200" b="1"/>
            </a:lvl5pPr>
            <a:lvl6pPr marL="6000064" indent="0">
              <a:buNone/>
              <a:defRPr sz="4200" b="1"/>
            </a:lvl6pPr>
            <a:lvl7pPr marL="7200077" indent="0">
              <a:buNone/>
              <a:defRPr sz="4200" b="1"/>
            </a:lvl7pPr>
            <a:lvl8pPr marL="8400090" indent="0">
              <a:buNone/>
              <a:defRPr sz="4200" b="1"/>
            </a:lvl8pPr>
            <a:lvl9pPr marL="9600103" indent="0">
              <a:buNone/>
              <a:defRPr sz="4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226" y="6575242"/>
            <a:ext cx="13537848" cy="967119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200418" y="4412664"/>
            <a:ext cx="13604519" cy="2162578"/>
          </a:xfrm>
        </p:spPr>
        <p:txBody>
          <a:bodyPr anchor="b"/>
          <a:lstStyle>
            <a:lvl1pPr marL="0" indent="0">
              <a:buNone/>
              <a:defRPr sz="6299" b="1"/>
            </a:lvl1pPr>
            <a:lvl2pPr marL="1200013" indent="0">
              <a:buNone/>
              <a:defRPr sz="5249" b="1"/>
            </a:lvl2pPr>
            <a:lvl3pPr marL="2400026" indent="0">
              <a:buNone/>
              <a:defRPr sz="4724" b="1"/>
            </a:lvl3pPr>
            <a:lvl4pPr marL="3600039" indent="0">
              <a:buNone/>
              <a:defRPr sz="4200" b="1"/>
            </a:lvl4pPr>
            <a:lvl5pPr marL="4800051" indent="0">
              <a:buNone/>
              <a:defRPr sz="4200" b="1"/>
            </a:lvl5pPr>
            <a:lvl6pPr marL="6000064" indent="0">
              <a:buNone/>
              <a:defRPr sz="4200" b="1"/>
            </a:lvl6pPr>
            <a:lvl7pPr marL="7200077" indent="0">
              <a:buNone/>
              <a:defRPr sz="4200" b="1"/>
            </a:lvl7pPr>
            <a:lvl8pPr marL="8400090" indent="0">
              <a:buNone/>
              <a:defRPr sz="4200" b="1"/>
            </a:lvl8pPr>
            <a:lvl9pPr marL="9600103" indent="0">
              <a:buNone/>
              <a:defRPr sz="4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200418" y="6575242"/>
            <a:ext cx="13604519" cy="967119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1126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3064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86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4226" y="1200044"/>
            <a:ext cx="10321098" cy="4200155"/>
          </a:xfrm>
        </p:spPr>
        <p:txBody>
          <a:bodyPr anchor="b"/>
          <a:lstStyle>
            <a:lvl1pPr>
              <a:defRPr sz="839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04519" y="2591763"/>
            <a:ext cx="16200418" cy="12792138"/>
          </a:xfrm>
        </p:spPr>
        <p:txBody>
          <a:bodyPr/>
          <a:lstStyle>
            <a:lvl1pPr>
              <a:defRPr sz="8399"/>
            </a:lvl1pPr>
            <a:lvl2pPr>
              <a:defRPr sz="7349"/>
            </a:lvl2pPr>
            <a:lvl3pPr>
              <a:defRPr sz="6299"/>
            </a:lvl3pPr>
            <a:lvl4pPr>
              <a:defRPr sz="5249"/>
            </a:lvl4pPr>
            <a:lvl5pPr>
              <a:defRPr sz="5249"/>
            </a:lvl5pPr>
            <a:lvl6pPr>
              <a:defRPr sz="5249"/>
            </a:lvl6pPr>
            <a:lvl7pPr>
              <a:defRPr sz="5249"/>
            </a:lvl7pPr>
            <a:lvl8pPr>
              <a:defRPr sz="5249"/>
            </a:lvl8pPr>
            <a:lvl9pPr>
              <a:defRPr sz="5249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04226" y="5400199"/>
            <a:ext cx="10321098" cy="10004536"/>
          </a:xfrm>
        </p:spPr>
        <p:txBody>
          <a:bodyPr/>
          <a:lstStyle>
            <a:lvl1pPr marL="0" indent="0">
              <a:buNone/>
              <a:defRPr sz="4200"/>
            </a:lvl1pPr>
            <a:lvl2pPr marL="1200013" indent="0">
              <a:buNone/>
              <a:defRPr sz="3675"/>
            </a:lvl2pPr>
            <a:lvl3pPr marL="2400026" indent="0">
              <a:buNone/>
              <a:defRPr sz="3150"/>
            </a:lvl3pPr>
            <a:lvl4pPr marL="3600039" indent="0">
              <a:buNone/>
              <a:defRPr sz="2625"/>
            </a:lvl4pPr>
            <a:lvl5pPr marL="4800051" indent="0">
              <a:buNone/>
              <a:defRPr sz="2625"/>
            </a:lvl5pPr>
            <a:lvl6pPr marL="6000064" indent="0">
              <a:buNone/>
              <a:defRPr sz="2625"/>
            </a:lvl6pPr>
            <a:lvl7pPr marL="7200077" indent="0">
              <a:buNone/>
              <a:defRPr sz="2625"/>
            </a:lvl7pPr>
            <a:lvl8pPr marL="8400090" indent="0">
              <a:buNone/>
              <a:defRPr sz="2625"/>
            </a:lvl8pPr>
            <a:lvl9pPr marL="9600103" indent="0">
              <a:buNone/>
              <a:defRPr sz="2625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3714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4226" y="1200044"/>
            <a:ext cx="10321098" cy="4200155"/>
          </a:xfrm>
        </p:spPr>
        <p:txBody>
          <a:bodyPr anchor="b"/>
          <a:lstStyle>
            <a:lvl1pPr>
              <a:defRPr sz="839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604519" y="2591763"/>
            <a:ext cx="16200418" cy="12792138"/>
          </a:xfrm>
        </p:spPr>
        <p:txBody>
          <a:bodyPr anchor="t"/>
          <a:lstStyle>
            <a:lvl1pPr marL="0" indent="0">
              <a:buNone/>
              <a:defRPr sz="8399"/>
            </a:lvl1pPr>
            <a:lvl2pPr marL="1200013" indent="0">
              <a:buNone/>
              <a:defRPr sz="7349"/>
            </a:lvl2pPr>
            <a:lvl3pPr marL="2400026" indent="0">
              <a:buNone/>
              <a:defRPr sz="6299"/>
            </a:lvl3pPr>
            <a:lvl4pPr marL="3600039" indent="0">
              <a:buNone/>
              <a:defRPr sz="5249"/>
            </a:lvl4pPr>
            <a:lvl5pPr marL="4800051" indent="0">
              <a:buNone/>
              <a:defRPr sz="5249"/>
            </a:lvl5pPr>
            <a:lvl6pPr marL="6000064" indent="0">
              <a:buNone/>
              <a:defRPr sz="5249"/>
            </a:lvl6pPr>
            <a:lvl7pPr marL="7200077" indent="0">
              <a:buNone/>
              <a:defRPr sz="5249"/>
            </a:lvl7pPr>
            <a:lvl8pPr marL="8400090" indent="0">
              <a:buNone/>
              <a:defRPr sz="5249"/>
            </a:lvl8pPr>
            <a:lvl9pPr marL="9600103" indent="0">
              <a:buNone/>
              <a:defRPr sz="5249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04226" y="5400199"/>
            <a:ext cx="10321098" cy="10004536"/>
          </a:xfrm>
        </p:spPr>
        <p:txBody>
          <a:bodyPr/>
          <a:lstStyle>
            <a:lvl1pPr marL="0" indent="0">
              <a:buNone/>
              <a:defRPr sz="4200"/>
            </a:lvl1pPr>
            <a:lvl2pPr marL="1200013" indent="0">
              <a:buNone/>
              <a:defRPr sz="3675"/>
            </a:lvl2pPr>
            <a:lvl3pPr marL="2400026" indent="0">
              <a:buNone/>
              <a:defRPr sz="3150"/>
            </a:lvl3pPr>
            <a:lvl4pPr marL="3600039" indent="0">
              <a:buNone/>
              <a:defRPr sz="2625"/>
            </a:lvl4pPr>
            <a:lvl5pPr marL="4800051" indent="0">
              <a:buNone/>
              <a:defRPr sz="2625"/>
            </a:lvl5pPr>
            <a:lvl6pPr marL="6000064" indent="0">
              <a:buNone/>
              <a:defRPr sz="2625"/>
            </a:lvl6pPr>
            <a:lvl7pPr marL="7200077" indent="0">
              <a:buNone/>
              <a:defRPr sz="2625"/>
            </a:lvl7pPr>
            <a:lvl8pPr marL="8400090" indent="0">
              <a:buNone/>
              <a:defRPr sz="2625"/>
            </a:lvl8pPr>
            <a:lvl9pPr marL="9600103" indent="0">
              <a:buNone/>
              <a:defRPr sz="2625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688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00057" y="958370"/>
            <a:ext cx="27600712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0057" y="4791843"/>
            <a:ext cx="27600712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00057" y="16683949"/>
            <a:ext cx="7200186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3B06B-18B8-466D-8E3A-818065318D53}" type="datetimeFigureOut">
              <a:rPr lang="zh-TW" altLang="en-US" smtClean="0"/>
              <a:t>2016/3/29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00274" y="16683949"/>
            <a:ext cx="10800278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600582" y="16683949"/>
            <a:ext cx="7200186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3B7FB-0A45-403F-A3B8-C1C61FBE9A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82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algn="l" defTabSz="2400026" rtl="0" eaLnBrk="1" latinLnBrk="0" hangingPunct="1">
        <a:lnSpc>
          <a:spcPct val="90000"/>
        </a:lnSpc>
        <a:spcBef>
          <a:spcPct val="0"/>
        </a:spcBef>
        <a:buNone/>
        <a:defRPr sz="115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0006" indent="-600006" algn="l" defTabSz="2400026" rtl="0" eaLnBrk="1" latinLnBrk="0" hangingPunct="1">
        <a:lnSpc>
          <a:spcPct val="90000"/>
        </a:lnSpc>
        <a:spcBef>
          <a:spcPts val="2625"/>
        </a:spcBef>
        <a:buFont typeface="Arial" panose="020B0604020202020204" pitchFamily="34" charset="0"/>
        <a:buChar char="•"/>
        <a:defRPr sz="7349" kern="1200">
          <a:solidFill>
            <a:schemeClr val="tx1"/>
          </a:solidFill>
          <a:latin typeface="+mn-lt"/>
          <a:ea typeface="+mn-ea"/>
          <a:cs typeface="+mn-cs"/>
        </a:defRPr>
      </a:lvl1pPr>
      <a:lvl2pPr marL="1800019" indent="-600006" algn="l" defTabSz="2400026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2pPr>
      <a:lvl3pPr marL="3000032" indent="-600006" algn="l" defTabSz="2400026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5249" kern="1200">
          <a:solidFill>
            <a:schemeClr val="tx1"/>
          </a:solidFill>
          <a:latin typeface="+mn-lt"/>
          <a:ea typeface="+mn-ea"/>
          <a:cs typeface="+mn-cs"/>
        </a:defRPr>
      </a:lvl3pPr>
      <a:lvl4pPr marL="4200045" indent="-600006" algn="l" defTabSz="2400026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4pPr>
      <a:lvl5pPr marL="5400058" indent="-600006" algn="l" defTabSz="2400026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5pPr>
      <a:lvl6pPr marL="6600071" indent="-600006" algn="l" defTabSz="2400026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6pPr>
      <a:lvl7pPr marL="7800083" indent="-600006" algn="l" defTabSz="2400026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7pPr>
      <a:lvl8pPr marL="9000096" indent="-600006" algn="l" defTabSz="2400026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8pPr>
      <a:lvl9pPr marL="10200109" indent="-600006" algn="l" defTabSz="2400026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0026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1pPr>
      <a:lvl2pPr marL="1200013" algn="l" defTabSz="2400026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2pPr>
      <a:lvl3pPr marL="2400026" algn="l" defTabSz="2400026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600039" algn="l" defTabSz="2400026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4pPr>
      <a:lvl5pPr marL="4800051" algn="l" defTabSz="2400026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5pPr>
      <a:lvl6pPr marL="6000064" algn="l" defTabSz="2400026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6pPr>
      <a:lvl7pPr marL="7200077" algn="l" defTabSz="2400026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7pPr>
      <a:lvl8pPr marL="8400090" algn="l" defTabSz="2400026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8pPr>
      <a:lvl9pPr marL="9600103" algn="l" defTabSz="2400026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8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2.png"/><Relationship Id="rId5" Type="http://schemas.openxmlformats.org/officeDocument/2006/relationships/image" Target="../media/image12.PNG"/><Relationship Id="rId15" Type="http://schemas.openxmlformats.org/officeDocument/2006/relationships/image" Target="../media/image20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microsoft.com/office/2007/relationships/hdphoto" Target="../media/hdphoto1.wdp"/><Relationship Id="rId1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2000825" cy="18000663"/>
          </a:xfrm>
          <a:prstGeom prst="rect">
            <a:avLst/>
          </a:prstGeom>
        </p:spPr>
      </p:pic>
      <p:sp>
        <p:nvSpPr>
          <p:cNvPr id="5" name="副標題 4"/>
          <p:cNvSpPr>
            <a:spLocks noGrp="1"/>
          </p:cNvSpPr>
          <p:nvPr>
            <p:ph type="subTitle" idx="1"/>
          </p:nvPr>
        </p:nvSpPr>
        <p:spPr>
          <a:xfrm>
            <a:off x="1417730" y="9000331"/>
            <a:ext cx="29268984" cy="1686294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C00000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四資四 </a:t>
            </a:r>
            <a:r>
              <a:rPr lang="en-US" altLang="zh-TW" b="1" dirty="0" smtClean="0">
                <a:solidFill>
                  <a:srgbClr val="C00000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101590320</a:t>
            </a:r>
            <a:r>
              <a:rPr lang="zh-TW" altLang="en-US" b="1" dirty="0" smtClean="0">
                <a:solidFill>
                  <a:srgbClr val="C00000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 陳品政</a:t>
            </a:r>
            <a:endParaRPr lang="zh-TW" altLang="en-US" b="1" dirty="0">
              <a:solidFill>
                <a:srgbClr val="C00000"/>
              </a:solidFill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686" y="4736865"/>
            <a:ext cx="17847072" cy="4263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43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0"/>
            <a:ext cx="15084425" cy="18004661"/>
          </a:xfrm>
        </p:spPr>
      </p:pic>
      <p:sp>
        <p:nvSpPr>
          <p:cNvPr id="56" name="矩形 55"/>
          <p:cNvSpPr/>
          <p:nvPr/>
        </p:nvSpPr>
        <p:spPr>
          <a:xfrm>
            <a:off x="-103211" y="-56084"/>
            <a:ext cx="17019611" cy="180567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9970" tIns="84985" rIns="169970" bIns="8498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 sz="4907" dirty="0"/>
          </a:p>
        </p:txBody>
      </p:sp>
      <p:pic>
        <p:nvPicPr>
          <p:cNvPr id="58" name="圖片 5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2633" y="435078"/>
            <a:ext cx="590180" cy="527731"/>
          </a:xfrm>
          <a:prstGeom prst="rect">
            <a:avLst/>
          </a:prstGeom>
        </p:spPr>
      </p:pic>
      <p:pic>
        <p:nvPicPr>
          <p:cNvPr id="59" name="圖片 5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7259" y="11086992"/>
            <a:ext cx="590180" cy="527731"/>
          </a:xfrm>
          <a:prstGeom prst="rect">
            <a:avLst/>
          </a:prstGeom>
        </p:spPr>
      </p:pic>
      <p:pic>
        <p:nvPicPr>
          <p:cNvPr id="60" name="圖片 5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8190" y="5403632"/>
            <a:ext cx="590180" cy="527731"/>
          </a:xfrm>
          <a:prstGeom prst="rect">
            <a:avLst/>
          </a:prstGeom>
        </p:spPr>
      </p:pic>
      <p:pic>
        <p:nvPicPr>
          <p:cNvPr id="61" name="圖片 6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3954" y="16510050"/>
            <a:ext cx="590180" cy="527731"/>
          </a:xfrm>
          <a:prstGeom prst="rect">
            <a:avLst/>
          </a:prstGeom>
        </p:spPr>
      </p:pic>
      <p:pic>
        <p:nvPicPr>
          <p:cNvPr id="62" name="圖片 6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3778" y="17226344"/>
            <a:ext cx="590180" cy="527731"/>
          </a:xfrm>
          <a:prstGeom prst="rect">
            <a:avLst/>
          </a:prstGeom>
        </p:spPr>
      </p:pic>
      <p:cxnSp>
        <p:nvCxnSpPr>
          <p:cNvPr id="63" name="直線單箭頭接點 62"/>
          <p:cNvCxnSpPr/>
          <p:nvPr/>
        </p:nvCxnSpPr>
        <p:spPr>
          <a:xfrm flipV="1">
            <a:off x="26756983" y="17514418"/>
            <a:ext cx="857795" cy="153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4" name="直線單箭頭接點 63"/>
          <p:cNvCxnSpPr/>
          <p:nvPr/>
        </p:nvCxnSpPr>
        <p:spPr>
          <a:xfrm flipV="1">
            <a:off x="28334134" y="16658320"/>
            <a:ext cx="857795" cy="153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5" name="圖片 64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187" y="3837469"/>
            <a:ext cx="900000" cy="900000"/>
          </a:xfrm>
          <a:prstGeom prst="rect">
            <a:avLst/>
          </a:prstGeom>
        </p:spPr>
      </p:pic>
      <p:pic>
        <p:nvPicPr>
          <p:cNvPr id="66" name="圖片 65"/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187" y="5316150"/>
            <a:ext cx="900000" cy="900000"/>
          </a:xfrm>
          <a:prstGeom prst="rect">
            <a:avLst/>
          </a:prstGeom>
        </p:spPr>
      </p:pic>
      <p:pic>
        <p:nvPicPr>
          <p:cNvPr id="67" name="圖片 66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187" y="6662310"/>
            <a:ext cx="900000" cy="900000"/>
          </a:xfrm>
          <a:prstGeom prst="rect">
            <a:avLst/>
          </a:prstGeom>
        </p:spPr>
      </p:pic>
      <p:pic>
        <p:nvPicPr>
          <p:cNvPr id="68" name="圖片 67"/>
          <p:cNvPicPr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187" y="8046102"/>
            <a:ext cx="900000" cy="900000"/>
          </a:xfrm>
          <a:prstGeom prst="rect">
            <a:avLst/>
          </a:prstGeom>
        </p:spPr>
      </p:pic>
      <p:pic>
        <p:nvPicPr>
          <p:cNvPr id="69" name="圖片 68"/>
          <p:cNvPicPr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187" y="9429894"/>
            <a:ext cx="900000" cy="900000"/>
          </a:xfrm>
          <a:prstGeom prst="rect">
            <a:avLst/>
          </a:prstGeom>
        </p:spPr>
      </p:pic>
      <p:sp>
        <p:nvSpPr>
          <p:cNvPr id="70" name="文字方塊 69"/>
          <p:cNvSpPr txBox="1"/>
          <p:nvPr/>
        </p:nvSpPr>
        <p:spPr>
          <a:xfrm>
            <a:off x="3575239" y="3644138"/>
            <a:ext cx="3435161" cy="123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Logo</a:t>
            </a:r>
            <a:endParaRPr lang="zh-TW" altLang="en-US" sz="7436" dirty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1" name="文字方塊 70"/>
          <p:cNvSpPr txBox="1"/>
          <p:nvPr/>
        </p:nvSpPr>
        <p:spPr>
          <a:xfrm>
            <a:off x="3575238" y="5109384"/>
            <a:ext cx="5530662" cy="123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Live</a:t>
            </a:r>
            <a:r>
              <a:rPr lang="zh-TW" altLang="en-US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影片</a:t>
            </a:r>
          </a:p>
        </p:txBody>
      </p:sp>
      <p:sp>
        <p:nvSpPr>
          <p:cNvPr id="72" name="文字方塊 71"/>
          <p:cNvSpPr txBox="1"/>
          <p:nvPr/>
        </p:nvSpPr>
        <p:spPr>
          <a:xfrm>
            <a:off x="3575239" y="6445801"/>
            <a:ext cx="4856181" cy="123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精選影片</a:t>
            </a:r>
          </a:p>
        </p:txBody>
      </p:sp>
      <p:sp>
        <p:nvSpPr>
          <p:cNvPr id="73" name="文字方塊 72"/>
          <p:cNvSpPr txBox="1"/>
          <p:nvPr/>
        </p:nvSpPr>
        <p:spPr>
          <a:xfrm>
            <a:off x="3575239" y="7877792"/>
            <a:ext cx="5530661" cy="123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上</a:t>
            </a:r>
            <a:r>
              <a:rPr lang="en-US" altLang="zh-TW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/</a:t>
            </a:r>
            <a:r>
              <a:rPr lang="zh-TW" altLang="en-US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下一頁</a:t>
            </a:r>
          </a:p>
        </p:txBody>
      </p:sp>
      <p:sp>
        <p:nvSpPr>
          <p:cNvPr id="74" name="文字方塊 73"/>
          <p:cNvSpPr txBox="1"/>
          <p:nvPr/>
        </p:nvSpPr>
        <p:spPr>
          <a:xfrm>
            <a:off x="3575239" y="9261584"/>
            <a:ext cx="4879363" cy="123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相關連結</a:t>
            </a:r>
          </a:p>
        </p:txBody>
      </p:sp>
      <p:sp>
        <p:nvSpPr>
          <p:cNvPr id="77" name="向右箭號 76"/>
          <p:cNvSpPr/>
          <p:nvPr/>
        </p:nvSpPr>
        <p:spPr>
          <a:xfrm>
            <a:off x="14802467" y="480652"/>
            <a:ext cx="2324100" cy="7135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向右箭號 77"/>
          <p:cNvSpPr/>
          <p:nvPr/>
        </p:nvSpPr>
        <p:spPr>
          <a:xfrm>
            <a:off x="14802467" y="5217772"/>
            <a:ext cx="2324100" cy="7135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向右箭號 78"/>
          <p:cNvSpPr/>
          <p:nvPr/>
        </p:nvSpPr>
        <p:spPr>
          <a:xfrm>
            <a:off x="14802467" y="12063052"/>
            <a:ext cx="2324100" cy="7135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向右箭號 79"/>
          <p:cNvSpPr/>
          <p:nvPr/>
        </p:nvSpPr>
        <p:spPr>
          <a:xfrm>
            <a:off x="14802467" y="17157622"/>
            <a:ext cx="2324100" cy="7135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文字方塊 80"/>
          <p:cNvSpPr txBox="1"/>
          <p:nvPr/>
        </p:nvSpPr>
        <p:spPr>
          <a:xfrm>
            <a:off x="9754611" y="219136"/>
            <a:ext cx="4837690" cy="123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436" dirty="0" smtClean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主導覽</a:t>
            </a:r>
            <a:r>
              <a:rPr lang="zh-TW" altLang="en-US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列</a:t>
            </a:r>
          </a:p>
        </p:txBody>
      </p:sp>
      <p:sp>
        <p:nvSpPr>
          <p:cNvPr id="82" name="文字方塊 81"/>
          <p:cNvSpPr txBox="1"/>
          <p:nvPr/>
        </p:nvSpPr>
        <p:spPr>
          <a:xfrm>
            <a:off x="9764949" y="4737469"/>
            <a:ext cx="48376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200" dirty="0" smtClean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影片播放區</a:t>
            </a:r>
            <a:endParaRPr lang="zh-TW" altLang="en-US" sz="7200" dirty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83" name="文字方塊 82"/>
          <p:cNvSpPr txBox="1"/>
          <p:nvPr/>
        </p:nvSpPr>
        <p:spPr>
          <a:xfrm>
            <a:off x="9764949" y="11801536"/>
            <a:ext cx="4837690" cy="123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436" dirty="0" smtClean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影片列</a:t>
            </a:r>
            <a:r>
              <a:rPr lang="zh-TW" altLang="en-US" sz="7436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表</a:t>
            </a:r>
          </a:p>
        </p:txBody>
      </p:sp>
      <p:sp>
        <p:nvSpPr>
          <p:cNvPr id="84" name="文字方塊 83"/>
          <p:cNvSpPr txBox="1"/>
          <p:nvPr/>
        </p:nvSpPr>
        <p:spPr>
          <a:xfrm>
            <a:off x="9164167" y="16711893"/>
            <a:ext cx="613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 smtClean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頁尾功能導覽</a:t>
            </a:r>
            <a:endParaRPr lang="zh-TW" altLang="en-US" sz="6600" dirty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4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矩形 68"/>
          <p:cNvSpPr/>
          <p:nvPr/>
        </p:nvSpPr>
        <p:spPr>
          <a:xfrm>
            <a:off x="0" y="-2"/>
            <a:ext cx="17085966" cy="180006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7482" tIns="63741" rIns="127482" bIns="6374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 sz="3680" dirty="0"/>
          </a:p>
        </p:txBody>
      </p:sp>
      <p:pic>
        <p:nvPicPr>
          <p:cNvPr id="70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5966" y="0"/>
            <a:ext cx="15011064" cy="18000663"/>
          </a:xfrm>
          <a:prstGeom prst="rect">
            <a:avLst/>
          </a:prstGeom>
        </p:spPr>
      </p:pic>
      <p:grpSp>
        <p:nvGrpSpPr>
          <p:cNvPr id="71" name="群組 70"/>
          <p:cNvGrpSpPr/>
          <p:nvPr/>
        </p:nvGrpSpPr>
        <p:grpSpPr>
          <a:xfrm>
            <a:off x="2436141" y="870380"/>
            <a:ext cx="13984959" cy="16813438"/>
            <a:chOff x="-753170" y="-379339"/>
            <a:chExt cx="10261312" cy="19434523"/>
          </a:xfrm>
        </p:grpSpPr>
        <p:pic>
          <p:nvPicPr>
            <p:cNvPr id="72" name="圖片 71"/>
            <p:cNvPicPr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53170" y="-379339"/>
              <a:ext cx="660365" cy="1040303"/>
            </a:xfrm>
            <a:prstGeom prst="rect">
              <a:avLst/>
            </a:prstGeom>
          </p:spPr>
        </p:pic>
        <p:sp>
          <p:nvSpPr>
            <p:cNvPr id="73" name="文字方塊 72"/>
            <p:cNvSpPr txBox="1"/>
            <p:nvPr/>
          </p:nvSpPr>
          <p:spPr>
            <a:xfrm>
              <a:off x="383687" y="-334479"/>
              <a:ext cx="1614545" cy="950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5577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色彩</a:t>
              </a:r>
            </a:p>
          </p:txBody>
        </p:sp>
        <p:sp>
          <p:nvSpPr>
            <p:cNvPr id="74" name="文字方塊 73"/>
            <p:cNvSpPr txBox="1"/>
            <p:nvPr/>
          </p:nvSpPr>
          <p:spPr>
            <a:xfrm>
              <a:off x="148775" y="776785"/>
              <a:ext cx="9249762" cy="35790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Logo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融入棒球紅色縫線的元素，</a:t>
              </a:r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搭配藍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灰色的導覽列</a:t>
              </a:r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，</a:t>
              </a:r>
              <a:endParaRPr lang="en-US" altLang="zh-TW" sz="3904" dirty="0" smtClean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其他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文字則以棒球</a:t>
              </a:r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底色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白色為主，也可提高與文字</a:t>
              </a:r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所在</a:t>
              </a:r>
              <a:endParaRPr lang="en-US" altLang="zh-TW" sz="3904" dirty="0" smtClean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背景的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對比度；網頁背景以代表棒球場</a:t>
              </a:r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草地的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淺綠色</a:t>
              </a:r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為</a:t>
              </a:r>
              <a:endParaRPr lang="en-US" altLang="zh-TW" sz="3904" dirty="0" smtClean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底色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；</a:t>
              </a:r>
              <a:r>
                <a:rPr lang="en-US" altLang="zh-TW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Live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直播區域以純</a:t>
              </a:r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黑色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為底色，以提高觀看影片</a:t>
              </a:r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的</a:t>
              </a:r>
              <a:endParaRPr lang="en-US" altLang="zh-TW" sz="3904" dirty="0" smtClean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r>
                <a:rPr lang="zh-TW" altLang="en-US" sz="3904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舒適</a:t>
              </a:r>
              <a:r>
                <a:rPr lang="zh-TW" altLang="en-US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度。</a:t>
              </a:r>
            </a:p>
          </p:txBody>
        </p:sp>
        <p:sp>
          <p:nvSpPr>
            <p:cNvPr id="75" name="圓角矩形 74"/>
            <p:cNvSpPr/>
            <p:nvPr/>
          </p:nvSpPr>
          <p:spPr>
            <a:xfrm>
              <a:off x="-729546" y="4572618"/>
              <a:ext cx="10237688" cy="268018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7482" tIns="63741" rIns="127482" bIns="6374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 sz="3680"/>
            </a:p>
          </p:txBody>
        </p:sp>
        <p:pic>
          <p:nvPicPr>
            <p:cNvPr id="76" name="圖片 75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571" y="5042458"/>
              <a:ext cx="528292" cy="832242"/>
            </a:xfrm>
            <a:prstGeom prst="rect">
              <a:avLst/>
            </a:prstGeom>
          </p:spPr>
        </p:pic>
        <p:sp>
          <p:nvSpPr>
            <p:cNvPr id="77" name="文字方塊 76"/>
            <p:cNvSpPr txBox="1"/>
            <p:nvPr/>
          </p:nvSpPr>
          <p:spPr>
            <a:xfrm>
              <a:off x="-488032" y="6501946"/>
              <a:ext cx="3110993" cy="5213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788" dirty="0"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RGB(193,15,15)</a:t>
              </a:r>
              <a:endParaRPr lang="zh-TW" altLang="en-US" sz="2788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pic>
          <p:nvPicPr>
            <p:cNvPr id="78" name="圖片 77"/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8984" y="5058219"/>
              <a:ext cx="528292" cy="832242"/>
            </a:xfrm>
            <a:prstGeom prst="rect">
              <a:avLst/>
            </a:prstGeom>
          </p:spPr>
        </p:pic>
        <p:sp>
          <p:nvSpPr>
            <p:cNvPr id="79" name="文字方塊 78"/>
            <p:cNvSpPr txBox="1"/>
            <p:nvPr/>
          </p:nvSpPr>
          <p:spPr>
            <a:xfrm>
              <a:off x="2833806" y="6517707"/>
              <a:ext cx="3110993" cy="5213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788" dirty="0"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RGB(34,42,53)</a:t>
              </a:r>
              <a:endParaRPr lang="zh-TW" altLang="en-US" sz="2788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pic>
          <p:nvPicPr>
            <p:cNvPr id="80" name="圖片 79"/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2397" y="5097158"/>
              <a:ext cx="528292" cy="832242"/>
            </a:xfrm>
            <a:prstGeom prst="rect">
              <a:avLst/>
            </a:prstGeom>
          </p:spPr>
        </p:pic>
        <p:sp>
          <p:nvSpPr>
            <p:cNvPr id="81" name="文字方塊 80"/>
            <p:cNvSpPr txBox="1"/>
            <p:nvPr/>
          </p:nvSpPr>
          <p:spPr>
            <a:xfrm>
              <a:off x="5918797" y="6523433"/>
              <a:ext cx="3110993" cy="5213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788" dirty="0"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RGB(197,224,180)</a:t>
              </a:r>
              <a:endParaRPr lang="zh-TW" altLang="en-US" sz="2788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pic>
          <p:nvPicPr>
            <p:cNvPr id="82" name="圖片 81"/>
            <p:cNvPicPr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53170" y="7868952"/>
              <a:ext cx="660365" cy="1040303"/>
            </a:xfrm>
            <a:prstGeom prst="rect">
              <a:avLst/>
            </a:prstGeom>
          </p:spPr>
        </p:pic>
        <p:sp>
          <p:nvSpPr>
            <p:cNvPr id="83" name="文字方塊 82"/>
            <p:cNvSpPr txBox="1"/>
            <p:nvPr/>
          </p:nvSpPr>
          <p:spPr>
            <a:xfrm>
              <a:off x="355172" y="8002052"/>
              <a:ext cx="3044423" cy="950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5577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視覺回饋</a:t>
              </a:r>
            </a:p>
          </p:txBody>
        </p:sp>
        <p:pic>
          <p:nvPicPr>
            <p:cNvPr id="84" name="圖片 83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74619" y="9329753"/>
              <a:ext cx="4134937" cy="2683478"/>
            </a:xfrm>
            <a:prstGeom prst="rect">
              <a:avLst/>
            </a:prstGeom>
          </p:spPr>
        </p:pic>
        <p:pic>
          <p:nvPicPr>
            <p:cNvPr id="85" name="圖片 84"/>
            <p:cNvPicPr>
              <a:picLocks noChangeAspect="1"/>
            </p:cNvPicPr>
            <p:nvPr/>
          </p:nvPicPr>
          <p:blipFill>
            <a:blip r:embed="rId8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5805" y="9292881"/>
              <a:ext cx="4134937" cy="2630561"/>
            </a:xfrm>
            <a:prstGeom prst="rect">
              <a:avLst/>
            </a:prstGeom>
          </p:spPr>
        </p:pic>
        <p:sp>
          <p:nvSpPr>
            <p:cNvPr id="86" name="文字方塊 85"/>
            <p:cNvSpPr txBox="1"/>
            <p:nvPr/>
          </p:nvSpPr>
          <p:spPr>
            <a:xfrm>
              <a:off x="341841" y="11981161"/>
              <a:ext cx="1798890" cy="693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Normal</a:t>
              </a:r>
              <a:endParaRPr lang="zh-TW" altLang="en-US" sz="3904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87" name="文字方塊 86"/>
            <p:cNvSpPr txBox="1"/>
            <p:nvPr/>
          </p:nvSpPr>
          <p:spPr>
            <a:xfrm>
              <a:off x="5399777" y="12276121"/>
              <a:ext cx="3498073" cy="693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904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Hover/Pressed</a:t>
              </a:r>
              <a:endParaRPr lang="zh-TW" altLang="en-US" sz="3904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pic>
          <p:nvPicPr>
            <p:cNvPr id="88" name="圖片 87"/>
            <p:cNvPicPr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29546" y="12987033"/>
              <a:ext cx="660365" cy="1040303"/>
            </a:xfrm>
            <a:prstGeom prst="rect">
              <a:avLst/>
            </a:prstGeom>
          </p:spPr>
        </p:pic>
        <p:sp>
          <p:nvSpPr>
            <p:cNvPr id="89" name="文字方塊 88"/>
            <p:cNvSpPr txBox="1"/>
            <p:nvPr/>
          </p:nvSpPr>
          <p:spPr>
            <a:xfrm>
              <a:off x="355172" y="13005872"/>
              <a:ext cx="1614545" cy="950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5577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字型</a:t>
              </a:r>
            </a:p>
          </p:txBody>
        </p:sp>
        <p:sp>
          <p:nvSpPr>
            <p:cNvPr id="90" name="文字方塊 89"/>
            <p:cNvSpPr txBox="1"/>
            <p:nvPr/>
          </p:nvSpPr>
          <p:spPr>
            <a:xfrm>
              <a:off x="148775" y="14589221"/>
              <a:ext cx="2806615" cy="8004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900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Arial,</a:t>
              </a:r>
              <a:r>
                <a:rPr lang="zh-TW" altLang="en-US" sz="3900" dirty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微軟正黑體</a:t>
              </a:r>
            </a:p>
          </p:txBody>
        </p:sp>
        <p:pic>
          <p:nvPicPr>
            <p:cNvPr id="91" name="圖片 90"/>
            <p:cNvPicPr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29546" y="15877423"/>
              <a:ext cx="660365" cy="1040303"/>
            </a:xfrm>
            <a:prstGeom prst="rect">
              <a:avLst/>
            </a:prstGeom>
          </p:spPr>
        </p:pic>
        <p:sp>
          <p:nvSpPr>
            <p:cNvPr id="92" name="文字方塊 91"/>
            <p:cNvSpPr txBox="1"/>
            <p:nvPr/>
          </p:nvSpPr>
          <p:spPr>
            <a:xfrm>
              <a:off x="384211" y="16090497"/>
              <a:ext cx="4237057" cy="950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5577" dirty="0" smtClean="0">
                  <a:solidFill>
                    <a:schemeClr val="bg1"/>
                  </a:solidFill>
                  <a:latin typeface="Arial" panose="020B0604020202020204" pitchFamily="34" charset="0"/>
                  <a:ea typeface="微軟正黑體" panose="020B0604030504040204" pitchFamily="34" charset="-120"/>
                  <a:cs typeface="Arial" panose="020B0604020202020204" pitchFamily="34" charset="0"/>
                </a:rPr>
                <a:t>LOGO/ICON</a:t>
              </a:r>
              <a:endParaRPr lang="zh-TW" altLang="en-US" sz="5577" dirty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pic>
          <p:nvPicPr>
            <p:cNvPr id="93" name="圖片 92"/>
            <p:cNvPicPr>
              <a:picLocks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4292" y="17967418"/>
              <a:ext cx="660365" cy="1040303"/>
            </a:xfrm>
            <a:prstGeom prst="rect">
              <a:avLst/>
            </a:prstGeom>
          </p:spPr>
        </p:pic>
        <p:pic>
          <p:nvPicPr>
            <p:cNvPr id="94" name="圖片 93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0881" y="15688344"/>
              <a:ext cx="4571428" cy="1865372"/>
            </a:xfrm>
            <a:prstGeom prst="rect">
              <a:avLst/>
            </a:prstGeom>
          </p:spPr>
        </p:pic>
        <p:pic>
          <p:nvPicPr>
            <p:cNvPr id="95" name="圖片 94"/>
            <p:cNvPicPr>
              <a:picLocks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9594" y="17967418"/>
              <a:ext cx="660365" cy="1040303"/>
            </a:xfrm>
            <a:prstGeom prst="rect">
              <a:avLst/>
            </a:prstGeom>
          </p:spPr>
        </p:pic>
        <p:pic>
          <p:nvPicPr>
            <p:cNvPr id="96" name="圖片 95"/>
            <p:cNvPicPr>
              <a:picLocks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9717" y="18014881"/>
              <a:ext cx="660365" cy="1040303"/>
            </a:xfrm>
            <a:prstGeom prst="rect">
              <a:avLst/>
            </a:prstGeom>
          </p:spPr>
        </p:pic>
        <p:pic>
          <p:nvPicPr>
            <p:cNvPr id="97" name="圖片 96"/>
            <p:cNvPicPr>
              <a:picLocks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5146" y="18005485"/>
              <a:ext cx="660365" cy="1040303"/>
            </a:xfrm>
            <a:prstGeom prst="rect">
              <a:avLst/>
            </a:prstGeom>
          </p:spPr>
        </p:pic>
        <p:pic>
          <p:nvPicPr>
            <p:cNvPr id="98" name="圖片 97"/>
            <p:cNvPicPr>
              <a:picLocks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3687" y="17936908"/>
              <a:ext cx="660365" cy="10403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905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927</TotalTime>
  <Words>111</Words>
  <Application>Microsoft Office PowerPoint</Application>
  <PresentationFormat>自訂</PresentationFormat>
  <Paragraphs>25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9" baseType="lpstr">
      <vt:lpstr>微軟正黑體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fred50215</dc:creator>
  <cp:lastModifiedBy>fred50215</cp:lastModifiedBy>
  <cp:revision>80</cp:revision>
  <dcterms:created xsi:type="dcterms:W3CDTF">2016-03-23T05:47:47Z</dcterms:created>
  <dcterms:modified xsi:type="dcterms:W3CDTF">2016-03-29T13:47:20Z</dcterms:modified>
</cp:coreProperties>
</file>

<file path=docProps/thumbnail.jpeg>
</file>